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the hash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https://github.com/hashbangcode/drupal-batch-api-talk.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CDNs also sit on top of this. With even stricter timeout limits.
- You can override all these options.
- But, setting them high would cause problems on your web server.
- Think about how long a page request should take in you web server.
2-5 seconds MAX!
- The more resources you give to these services, the users you can accommodate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2024-10-23T19:13:19Z</dcterms:created>
  <dcterms:modified xsi:type="dcterms:W3CDTF">2024-10-23T19:13:19Z</dcterms:modified>
</cp:coreProperties>
</file>